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4" r:id="rId3"/>
    <p:sldId id="256" r:id="rId4"/>
    <p:sldId id="257" r:id="rId5"/>
    <p:sldId id="259" r:id="rId6"/>
    <p:sldId id="260" r:id="rId7"/>
    <p:sldId id="261" r:id="rId8"/>
    <p:sldId id="265" r:id="rId9"/>
    <p:sldId id="263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A615"/>
    <a:srgbClr val="1F0D0C"/>
    <a:srgbClr val="FEE79B"/>
    <a:srgbClr val="161010"/>
    <a:srgbClr val="C36D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4C90A-7E28-4758-8F54-60E7BFB141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A95A35-6673-4EC7-BCDB-DBEE5C855E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2B471-42A3-4C91-8B8F-5DFED564D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70B1-C8D0-4D1B-8D44-7E1431BC98AD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E77660-4325-4E59-AE0B-7B497E4ED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23377-045B-4477-848B-549A49A22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D104-6A7C-4492-BFA4-E1999E613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296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FD19A-E15F-45EE-BFA7-37CF9A7A9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59A444-01E9-4DA9-8BE8-016DBEACA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14524-B13D-490F-838E-EE0F577FD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70B1-C8D0-4D1B-8D44-7E1431BC98AD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1FD96-E224-49D7-8EBC-211FCECA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1B1034-B35D-4377-9F3F-2DE5140FA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D104-6A7C-4492-BFA4-E1999E613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75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1CD71-4F54-4FC2-8E1D-44418E85F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59D95E-AD66-4621-9E93-B4BEC52089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53F9C-7D0C-4F01-A3A7-612944C46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70B1-C8D0-4D1B-8D44-7E1431BC98AD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C3CF7-AAFB-4230-8938-8AA993A3C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A65B5-A375-4E34-94F7-33E9868D7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D104-6A7C-4492-BFA4-E1999E613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227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26BC3-7E94-4BF5-A245-408D06A9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DEDF6-213D-4A5B-BE5B-B26E7E2621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3FF883-83F9-42A5-A006-70B0FFA916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8923DC-10E5-49E2-B55E-09F4850BD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70B1-C8D0-4D1B-8D44-7E1431BC98AD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11AE18-07F5-4ED2-BC89-D03078BDE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40506F-3CAF-4DE5-A900-62B04C766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D104-6A7C-4492-BFA4-E1999E613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913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65C8D-3084-454D-8FD2-1782DFE35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24BD9F-8B14-489C-B363-E857F0878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DF652D-0471-4FBA-93C0-065F9CC69E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CCCFE9-549D-499E-AF8F-D47E0DA88C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828297-12D0-45FE-B1A5-DA9FCE2B4D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B80EDA-F99A-4963-92A8-029310F42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70B1-C8D0-4D1B-8D44-7E1431BC98AD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FBEC64-FE46-40D2-9893-01D5EF8CB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2A7D7D-2F9E-4E8E-8DF6-27C3136BC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D104-6A7C-4492-BFA4-E1999E613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18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62E84-6EB0-448F-89EE-6F9C956D4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A63C55-AB24-41DA-9ED6-B6049C20D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70B1-C8D0-4D1B-8D44-7E1431BC98AD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818C7B-092D-45C1-B60B-4A4604B6D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CB1FEF-D3B4-4156-ADDA-93556A44C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D104-6A7C-4492-BFA4-E1999E613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736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5CF9B1-7420-41AD-B315-E69B3A2FB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70B1-C8D0-4D1B-8D44-7E1431BC98AD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5A17EE-1B0C-478F-A594-565DA5A98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C82B6E-5B3F-432A-8CD8-E31D25902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D104-6A7C-4492-BFA4-E1999E613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515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26718-C359-4BB8-9FD1-9582AC0F3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02F0A-E016-430D-9574-0CC82B0E9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EAB370-8400-4D53-9E9B-CA521FBBB5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DB4DC-32A1-41FD-B0D8-126DEE25B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70B1-C8D0-4D1B-8D44-7E1431BC98AD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D7799B-04CF-4058-92D0-9FD0629A3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E467E-132C-4950-91B2-BD8A2A51B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D104-6A7C-4492-BFA4-E1999E613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20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1F2E8-603D-4105-8C5B-C28AC0084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5F883C-E32A-4130-8F98-D90F514B76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2A6046-39BA-4699-8EE7-BEF79572D9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2AD2E5-BD73-42BF-8198-46FE45C66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70B1-C8D0-4D1B-8D44-7E1431BC98AD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76E193-E35C-4086-AFF4-2CDA0953C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7E98AC-7918-4974-B3A8-1BDB3DEC6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D104-6A7C-4492-BFA4-E1999E613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061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CF161-B204-4937-9222-3A691C111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880CCC-F95D-4F55-A381-CE7A06C81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40BCF6-34CD-4634-AF8E-6CE8D4E68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70B1-C8D0-4D1B-8D44-7E1431BC98AD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73E999-BB75-4121-A559-C76DBCB3C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F5991-F817-484D-93F5-466F8258A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D104-6A7C-4492-BFA4-E1999E613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114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E743ED-A050-4601-A1AA-EC85CEA689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9AFBDC-5B31-4ADC-A715-03795DBCC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EB289-DC5F-4A1F-8DDB-AAD7B785B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B70B1-C8D0-4D1B-8D44-7E1431BC98AD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EC1FF-769F-4A74-B26F-7773F18E3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EA1AC-9ADB-4C55-B371-E4429EAF9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D104-6A7C-4492-BFA4-E1999E613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978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751524-F1FD-4898-A0E0-F6E6936C4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32195D-AAE5-4BC6-ADDA-F849C92099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38114-164C-46FA-800C-C7236FD1B6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B70B1-C8D0-4D1B-8D44-7E1431BC98AD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CA65E-B3A4-4641-B4E1-3B778811D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D69EDC-FDA7-4040-A741-25FE647F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0D104-6A7C-4492-BFA4-E1999E6132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26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62404-1A78-45BB-9F6C-A891C3529F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28" b="7826"/>
          <a:stretch/>
        </p:blipFill>
        <p:spPr>
          <a:xfrm>
            <a:off x="-60960" y="0"/>
            <a:ext cx="1225247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8FBB45-E476-423E-80C7-8331AB207E3C}"/>
              </a:ext>
            </a:extLst>
          </p:cNvPr>
          <p:cNvSpPr txBox="1"/>
          <p:nvPr/>
        </p:nvSpPr>
        <p:spPr>
          <a:xfrm>
            <a:off x="6804660" y="1143000"/>
            <a:ext cx="43129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9A615"/>
                </a:solidFill>
                <a:latin typeface="Britannic Bold" panose="020B0903060703020204" pitchFamily="34" charset="0"/>
                <a:ea typeface="Adobe Heiti Std R" panose="020B0400000000000000" pitchFamily="34" charset="-128"/>
              </a:rPr>
              <a:t>You are invited!</a:t>
            </a:r>
          </a:p>
          <a:p>
            <a:pPr algn="ctr"/>
            <a:r>
              <a:rPr lang="en-US" sz="4400" b="1" dirty="0">
                <a:solidFill>
                  <a:srgbClr val="F9A615"/>
                </a:solidFill>
                <a:latin typeface="Britannic Bold" panose="020B0903060703020204" pitchFamily="34" charset="0"/>
                <a:ea typeface="Adobe Heiti Std R" panose="020B0400000000000000" pitchFamily="34" charset="-128"/>
              </a:rPr>
              <a:t>THANKSGIVING</a:t>
            </a:r>
          </a:p>
          <a:p>
            <a:pPr algn="ctr"/>
            <a:r>
              <a:rPr lang="en-US" sz="4400" b="1" dirty="0">
                <a:solidFill>
                  <a:srgbClr val="F9A615"/>
                </a:solidFill>
                <a:latin typeface="Britannic Bold" panose="020B0903060703020204" pitchFamily="34" charset="0"/>
                <a:ea typeface="Adobe Heiti Std R" panose="020B0400000000000000" pitchFamily="34" charset="-128"/>
              </a:rPr>
              <a:t>Feast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C8F412-B11B-4828-85A0-3543B4CB8717}"/>
              </a:ext>
            </a:extLst>
          </p:cNvPr>
          <p:cNvSpPr txBox="1"/>
          <p:nvPr/>
        </p:nvSpPr>
        <p:spPr>
          <a:xfrm>
            <a:off x="6804660" y="3753148"/>
            <a:ext cx="4312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36D01"/>
                </a:solidFill>
                <a:latin typeface="Bookman Old Style" panose="02050604050505020204" pitchFamily="18" charset="0"/>
              </a:rPr>
              <a:t>November 26, 2019</a:t>
            </a:r>
          </a:p>
          <a:p>
            <a:pPr algn="ctr"/>
            <a:r>
              <a:rPr lang="en-US" b="1" dirty="0">
                <a:solidFill>
                  <a:srgbClr val="C36D01"/>
                </a:solidFill>
                <a:latin typeface="Bookman Old Style" panose="02050604050505020204" pitchFamily="18" charset="0"/>
              </a:rPr>
              <a:t>7-10PM</a:t>
            </a:r>
          </a:p>
          <a:p>
            <a:pPr algn="ctr"/>
            <a:endParaRPr lang="en-US" b="1" dirty="0">
              <a:solidFill>
                <a:srgbClr val="C36D01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en-US" b="1" dirty="0">
                <a:solidFill>
                  <a:srgbClr val="C36D01"/>
                </a:solidFill>
                <a:latin typeface="Bookman Old Style" panose="02050604050505020204" pitchFamily="18" charset="0"/>
              </a:rPr>
              <a:t>Location</a:t>
            </a:r>
          </a:p>
          <a:p>
            <a:pPr algn="ctr"/>
            <a:r>
              <a:rPr lang="en-US" b="1" dirty="0">
                <a:solidFill>
                  <a:srgbClr val="C36D01"/>
                </a:solidFill>
                <a:latin typeface="Bookman Old Style" panose="02050604050505020204" pitchFamily="18" charset="0"/>
              </a:rPr>
              <a:t>Main Atrium</a:t>
            </a:r>
          </a:p>
        </p:txBody>
      </p:sp>
    </p:spTree>
    <p:extLst>
      <p:ext uri="{BB962C8B-B14F-4D97-AF65-F5344CB8AC3E}">
        <p14:creationId xmlns:p14="http://schemas.microsoft.com/office/powerpoint/2010/main" val="4109707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B1D441-BF20-4AFA-A16C-B940C26688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69"/>
          <a:stretch/>
        </p:blipFill>
        <p:spPr>
          <a:xfrm>
            <a:off x="0" y="0"/>
            <a:ext cx="1219905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40338C-B442-4FEF-AE68-BB3C489E47FA}"/>
              </a:ext>
            </a:extLst>
          </p:cNvPr>
          <p:cNvSpPr txBox="1"/>
          <p:nvPr/>
        </p:nvSpPr>
        <p:spPr>
          <a:xfrm>
            <a:off x="3939540" y="2362200"/>
            <a:ext cx="43129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andara Light" panose="020E0502030303020204" pitchFamily="34" charset="0"/>
              </a:rPr>
              <a:t>THANKSGIVING</a:t>
            </a:r>
          </a:p>
          <a:p>
            <a:pPr algn="ctr"/>
            <a:r>
              <a:rPr lang="en-US" sz="4400" b="1" dirty="0">
                <a:solidFill>
                  <a:schemeClr val="bg1"/>
                </a:solidFill>
                <a:latin typeface="Candara Light" panose="020E0502030303020204" pitchFamily="34" charset="0"/>
              </a:rPr>
              <a:t>SPECIAL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6CDE88-F202-4033-AB48-46B711B8FF4B}"/>
              </a:ext>
            </a:extLst>
          </p:cNvPr>
          <p:cNvSpPr txBox="1"/>
          <p:nvPr/>
        </p:nvSpPr>
        <p:spPr>
          <a:xfrm>
            <a:off x="3905250" y="1642408"/>
            <a:ext cx="431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Try our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655496-F32E-4B67-9722-4988B5CCF3FD}"/>
              </a:ext>
            </a:extLst>
          </p:cNvPr>
          <p:cNvSpPr txBox="1"/>
          <p:nvPr/>
        </p:nvSpPr>
        <p:spPr>
          <a:xfrm>
            <a:off x="3905250" y="4159210"/>
            <a:ext cx="4312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Honey Roasted Turkey Plate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$10.99</a:t>
            </a:r>
          </a:p>
        </p:txBody>
      </p:sp>
    </p:spTree>
    <p:extLst>
      <p:ext uri="{BB962C8B-B14F-4D97-AF65-F5344CB8AC3E}">
        <p14:creationId xmlns:p14="http://schemas.microsoft.com/office/powerpoint/2010/main" val="2087119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7EF822-E2B2-40AD-952A-DF0BCA1CD7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7" b="781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5239A9-EBDF-4AD2-A534-306BBBE71966}"/>
              </a:ext>
            </a:extLst>
          </p:cNvPr>
          <p:cNvSpPr txBox="1"/>
          <p:nvPr/>
        </p:nvSpPr>
        <p:spPr>
          <a:xfrm>
            <a:off x="1059180" y="1958340"/>
            <a:ext cx="43129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lgerian" panose="04020705040A02060702" pitchFamily="82" charset="0"/>
              </a:rPr>
              <a:t>Happy Thanksgiving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E62951-F898-435C-AD03-84E4EF3F3D74}"/>
              </a:ext>
            </a:extLst>
          </p:cNvPr>
          <p:cNvSpPr/>
          <p:nvPr/>
        </p:nvSpPr>
        <p:spPr>
          <a:xfrm>
            <a:off x="1059180" y="1443990"/>
            <a:ext cx="4312920" cy="838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5CD3A1-66A3-4CAF-9A2D-DA5A10C93B39}"/>
              </a:ext>
            </a:extLst>
          </p:cNvPr>
          <p:cNvSpPr txBox="1"/>
          <p:nvPr/>
        </p:nvSpPr>
        <p:spPr>
          <a:xfrm>
            <a:off x="1059180" y="4035088"/>
            <a:ext cx="431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Your message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E92D33-8D13-4A23-9818-1B215CD5FA0F}"/>
              </a:ext>
            </a:extLst>
          </p:cNvPr>
          <p:cNvSpPr/>
          <p:nvPr/>
        </p:nvSpPr>
        <p:spPr>
          <a:xfrm>
            <a:off x="1059180" y="3678079"/>
            <a:ext cx="4312920" cy="838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060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163CF9-355A-449F-8475-198598B4AF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71" b="1243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5ECFD1-4396-40B5-9DA1-A22DA075E22B}"/>
              </a:ext>
            </a:extLst>
          </p:cNvPr>
          <p:cNvSpPr txBox="1"/>
          <p:nvPr/>
        </p:nvSpPr>
        <p:spPr>
          <a:xfrm>
            <a:off x="3939540" y="2621280"/>
            <a:ext cx="43129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andara Light" panose="020E0502030303020204" pitchFamily="34" charset="0"/>
              </a:rPr>
              <a:t>THANKS</a:t>
            </a:r>
          </a:p>
          <a:p>
            <a:pPr algn="ctr"/>
            <a:r>
              <a:rPr lang="en-US" sz="4400" b="1" dirty="0">
                <a:solidFill>
                  <a:schemeClr val="bg1"/>
                </a:solidFill>
                <a:latin typeface="Candara Light" panose="020E0502030303020204" pitchFamily="34" charset="0"/>
              </a:rPr>
              <a:t>GIVING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DD538B-CC6D-4CA4-AB64-25D40F0F45E8}"/>
              </a:ext>
            </a:extLst>
          </p:cNvPr>
          <p:cNvSpPr txBox="1"/>
          <p:nvPr/>
        </p:nvSpPr>
        <p:spPr>
          <a:xfrm>
            <a:off x="3905250" y="1901488"/>
            <a:ext cx="431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Have a great and wonderful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7BD9A3-0D1A-4032-9C5A-7993EF4096D5}"/>
              </a:ext>
            </a:extLst>
          </p:cNvPr>
          <p:cNvSpPr txBox="1"/>
          <p:nvPr/>
        </p:nvSpPr>
        <p:spPr>
          <a:xfrm>
            <a:off x="3905250" y="4522768"/>
            <a:ext cx="4312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FROM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Mr. &amp; Mrs. Smiths</a:t>
            </a:r>
          </a:p>
        </p:txBody>
      </p:sp>
    </p:spTree>
    <p:extLst>
      <p:ext uri="{BB962C8B-B14F-4D97-AF65-F5344CB8AC3E}">
        <p14:creationId xmlns:p14="http://schemas.microsoft.com/office/powerpoint/2010/main" val="3404563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C1A6B6-DAF5-459A-AA42-5DF6C97EE6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0" b="7540"/>
          <a:stretch/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6596EA-1856-4045-BE65-D4BDF6E94AFB}"/>
              </a:ext>
            </a:extLst>
          </p:cNvPr>
          <p:cNvSpPr txBox="1"/>
          <p:nvPr/>
        </p:nvSpPr>
        <p:spPr>
          <a:xfrm>
            <a:off x="7406640" y="2727960"/>
            <a:ext cx="43129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lgerian" panose="04020705040A02060702" pitchFamily="82" charset="0"/>
              </a:rPr>
              <a:t>Happy Thanksgiving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F2FD9A-302E-479D-B268-D11B5312DF83}"/>
              </a:ext>
            </a:extLst>
          </p:cNvPr>
          <p:cNvSpPr/>
          <p:nvPr/>
        </p:nvSpPr>
        <p:spPr>
          <a:xfrm>
            <a:off x="7406640" y="2213610"/>
            <a:ext cx="4312920" cy="838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73C7A7-DD09-488D-B11F-F8E3DD0C4041}"/>
              </a:ext>
            </a:extLst>
          </p:cNvPr>
          <p:cNvSpPr txBox="1"/>
          <p:nvPr/>
        </p:nvSpPr>
        <p:spPr>
          <a:xfrm>
            <a:off x="7406640" y="4804708"/>
            <a:ext cx="431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Your message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A0563E-16DC-44C8-918C-CE6F80C36E8C}"/>
              </a:ext>
            </a:extLst>
          </p:cNvPr>
          <p:cNvSpPr/>
          <p:nvPr/>
        </p:nvSpPr>
        <p:spPr>
          <a:xfrm>
            <a:off x="7406640" y="4447699"/>
            <a:ext cx="4312920" cy="838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203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FE195C-17A1-457B-860B-2DAF16D58D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8" b="4270"/>
          <a:stretch/>
        </p:blipFill>
        <p:spPr>
          <a:xfrm>
            <a:off x="0" y="0"/>
            <a:ext cx="12194543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61569E-B21B-4793-83A0-31A4654124C0}"/>
              </a:ext>
            </a:extLst>
          </p:cNvPr>
          <p:cNvSpPr txBox="1"/>
          <p:nvPr/>
        </p:nvSpPr>
        <p:spPr>
          <a:xfrm>
            <a:off x="4032885" y="2351782"/>
            <a:ext cx="4312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F0D0C"/>
                </a:solidFill>
                <a:latin typeface="Bookman Old Style" panose="02050604050505020204" pitchFamily="18" charset="0"/>
              </a:rPr>
              <a:t>Have a safe and wonderful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9561EE-542A-4FC8-85A0-8664DCAFFF32}"/>
              </a:ext>
            </a:extLst>
          </p:cNvPr>
          <p:cNvSpPr txBox="1"/>
          <p:nvPr/>
        </p:nvSpPr>
        <p:spPr>
          <a:xfrm>
            <a:off x="4032885" y="3627120"/>
            <a:ext cx="4312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1F0D0C"/>
                </a:solidFill>
                <a:latin typeface="Britannic Bold" panose="020B0903060703020204" pitchFamily="34" charset="0"/>
                <a:ea typeface="Adobe Heiti Std R" panose="020B0400000000000000" pitchFamily="34" charset="-128"/>
              </a:rPr>
              <a:t>THANKSGIVING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6BCC59-88F1-4D71-A105-01C67D06BB6A}"/>
              </a:ext>
            </a:extLst>
          </p:cNvPr>
          <p:cNvSpPr txBox="1"/>
          <p:nvPr/>
        </p:nvSpPr>
        <p:spPr>
          <a:xfrm>
            <a:off x="4032885" y="4806285"/>
            <a:ext cx="4312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1F0D0C"/>
                </a:solidFill>
                <a:latin typeface="Bookman Old Style" panose="02050604050505020204" pitchFamily="18" charset="0"/>
              </a:rPr>
              <a:t>Your message here</a:t>
            </a:r>
          </a:p>
        </p:txBody>
      </p:sp>
    </p:spTree>
    <p:extLst>
      <p:ext uri="{BB962C8B-B14F-4D97-AF65-F5344CB8AC3E}">
        <p14:creationId xmlns:p14="http://schemas.microsoft.com/office/powerpoint/2010/main" val="2193333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5EF66FD-CDA0-4085-AD7F-8994A7C533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7" b="7940"/>
          <a:stretch/>
        </p:blipFill>
        <p:spPr>
          <a:xfrm>
            <a:off x="0" y="0"/>
            <a:ext cx="1218643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DAEB00-F3F7-44CE-AABB-D0D4CFF5B68C}"/>
              </a:ext>
            </a:extLst>
          </p:cNvPr>
          <p:cNvSpPr txBox="1"/>
          <p:nvPr/>
        </p:nvSpPr>
        <p:spPr>
          <a:xfrm>
            <a:off x="3922395" y="2621280"/>
            <a:ext cx="43129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9A615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THANKSGIVING</a:t>
            </a:r>
          </a:p>
          <a:p>
            <a:pPr algn="ctr"/>
            <a:r>
              <a:rPr lang="en-US" sz="4400" b="1" dirty="0">
                <a:solidFill>
                  <a:srgbClr val="F9A615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FEAST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1EF841-A921-432E-B9C9-CE3AFC66D241}"/>
              </a:ext>
            </a:extLst>
          </p:cNvPr>
          <p:cNvSpPr txBox="1"/>
          <p:nvPr/>
        </p:nvSpPr>
        <p:spPr>
          <a:xfrm>
            <a:off x="3922395" y="1901488"/>
            <a:ext cx="431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9A615"/>
                </a:solidFill>
                <a:latin typeface="Bookman Old Style" panose="02050604050505020204" pitchFamily="18" charset="0"/>
              </a:rPr>
              <a:t>You are invited!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1F0BBB-7A79-41AA-A2A4-FB25289955F7}"/>
              </a:ext>
            </a:extLst>
          </p:cNvPr>
          <p:cNvSpPr txBox="1"/>
          <p:nvPr/>
        </p:nvSpPr>
        <p:spPr>
          <a:xfrm>
            <a:off x="3922395" y="4522768"/>
            <a:ext cx="4312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9A615"/>
                </a:solidFill>
                <a:latin typeface="Bookman Old Style" panose="02050604050505020204" pitchFamily="18" charset="0"/>
              </a:rPr>
              <a:t>Let’s be thankful together</a:t>
            </a:r>
          </a:p>
          <a:p>
            <a:pPr algn="ctr"/>
            <a:r>
              <a:rPr lang="en-US" b="1" dirty="0">
                <a:solidFill>
                  <a:srgbClr val="F9A615"/>
                </a:solidFill>
                <a:latin typeface="Bookman Old Style" panose="02050604050505020204" pitchFamily="18" charset="0"/>
              </a:rPr>
              <a:t>Nov 26 | 6PM | Location</a:t>
            </a:r>
          </a:p>
        </p:txBody>
      </p:sp>
    </p:spTree>
    <p:extLst>
      <p:ext uri="{BB962C8B-B14F-4D97-AF65-F5344CB8AC3E}">
        <p14:creationId xmlns:p14="http://schemas.microsoft.com/office/powerpoint/2010/main" val="1023231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F6DD199-3DB8-4A94-84C0-DC0A8FB185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7" b="7870"/>
          <a:stretch/>
        </p:blipFill>
        <p:spPr>
          <a:xfrm>
            <a:off x="0" y="0"/>
            <a:ext cx="1219962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5885E5-A76B-4AFC-A761-601C7431F541}"/>
              </a:ext>
            </a:extLst>
          </p:cNvPr>
          <p:cNvSpPr txBox="1"/>
          <p:nvPr/>
        </p:nvSpPr>
        <p:spPr>
          <a:xfrm>
            <a:off x="7212330" y="1064002"/>
            <a:ext cx="4312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Have a wonderful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0E8F1C-704C-4DA3-88BE-823AB5F0F986}"/>
              </a:ext>
            </a:extLst>
          </p:cNvPr>
          <p:cNvSpPr txBox="1"/>
          <p:nvPr/>
        </p:nvSpPr>
        <p:spPr>
          <a:xfrm>
            <a:off x="7212330" y="1943338"/>
            <a:ext cx="4312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Britannic Bold" panose="020B0903060703020204" pitchFamily="34" charset="0"/>
                <a:ea typeface="Adobe Heiti Std R" panose="020B0400000000000000" pitchFamily="34" charset="-128"/>
              </a:rPr>
              <a:t>THANKSGIVING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CB9FA7-A4C2-4BF7-87A9-2F908BFA0343}"/>
              </a:ext>
            </a:extLst>
          </p:cNvPr>
          <p:cNvSpPr txBox="1"/>
          <p:nvPr/>
        </p:nvSpPr>
        <p:spPr>
          <a:xfrm>
            <a:off x="7212330" y="3007340"/>
            <a:ext cx="4312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Be Safe!</a:t>
            </a:r>
          </a:p>
        </p:txBody>
      </p:sp>
    </p:spTree>
    <p:extLst>
      <p:ext uri="{BB962C8B-B14F-4D97-AF65-F5344CB8AC3E}">
        <p14:creationId xmlns:p14="http://schemas.microsoft.com/office/powerpoint/2010/main" val="581345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0EFB73-F12F-4C98-9A07-59FA68D454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44" b="1484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13313E-BB6C-4D9B-AA94-C799DBE202D4}"/>
              </a:ext>
            </a:extLst>
          </p:cNvPr>
          <p:cNvSpPr txBox="1"/>
          <p:nvPr/>
        </p:nvSpPr>
        <p:spPr>
          <a:xfrm>
            <a:off x="7680960" y="849928"/>
            <a:ext cx="4312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Have a Happy Thanksgiving!</a:t>
            </a:r>
          </a:p>
          <a:p>
            <a:pPr algn="r"/>
            <a:endParaRPr lang="en-US" sz="2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r"/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Your message</a:t>
            </a:r>
          </a:p>
          <a:p>
            <a:pPr algn="r"/>
            <a:r>
              <a:rPr lang="en-US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here.</a:t>
            </a:r>
          </a:p>
        </p:txBody>
      </p:sp>
    </p:spTree>
    <p:extLst>
      <p:ext uri="{BB962C8B-B14F-4D97-AF65-F5344CB8AC3E}">
        <p14:creationId xmlns:p14="http://schemas.microsoft.com/office/powerpoint/2010/main" val="4086059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EC8667-0C6F-4258-8E77-EBB326C662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5" b="4729"/>
          <a:stretch/>
        </p:blipFill>
        <p:spPr>
          <a:xfrm>
            <a:off x="0" y="0"/>
            <a:ext cx="12196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61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89</Words>
  <Application>Microsoft Office PowerPoint</Application>
  <PresentationFormat>Widescreen</PresentationFormat>
  <Paragraphs>37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Adobe Gothic Std B</vt:lpstr>
      <vt:lpstr>Algerian</vt:lpstr>
      <vt:lpstr>Arial</vt:lpstr>
      <vt:lpstr>Bookman Old Style</vt:lpstr>
      <vt:lpstr>Britannic Bold</vt:lpstr>
      <vt:lpstr>Calibri</vt:lpstr>
      <vt:lpstr>Calibri Light</vt:lpstr>
      <vt:lpstr>Candara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Henry Le</dc:creator>
  <cp:lastModifiedBy>Henry Le</cp:lastModifiedBy>
  <cp:revision>10</cp:revision>
  <dcterms:created xsi:type="dcterms:W3CDTF">2019-11-07T17:56:13Z</dcterms:created>
  <dcterms:modified xsi:type="dcterms:W3CDTF">2019-11-07T21:49:15Z</dcterms:modified>
</cp:coreProperties>
</file>