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63" r:id="rId6"/>
    <p:sldId id="259" r:id="rId7"/>
    <p:sldId id="261" r:id="rId8"/>
    <p:sldId id="262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E1C"/>
    <a:srgbClr val="FFFBE5"/>
    <a:srgbClr val="ED01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330" y="4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50CB2-5FBB-4F76-8013-3132A60AD8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4261E-AAF5-42A0-A4A5-12A7DDCA65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219E6-C93C-436E-9656-6D84577DA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E0C0B-BA05-41D0-860F-E43F4D60E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3AB3C-0E4E-4D29-8CED-9AB06D4D6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6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DB7F-BE46-4A7A-BE2B-BC5F6DC6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C8F02C-B2FD-4EB5-BD7A-ED4A01A13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0DE8C-FA7F-44D4-96B9-7CC0E4A1C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29BB4-84FB-47A5-A4E4-9BCCD6D5D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A8AE7-D113-4F09-9A07-0673A600E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8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FE7E1-918F-4A1A-809A-F68417866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57AE1-4678-4639-AFC8-E6BB6D94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787A2D-C8C7-4A00-B065-3E937D03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DE212-E127-45D4-9AC2-8462533CC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8A400-6D18-4BAA-8AB2-7D1FCD00E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3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C4472-3053-448D-BB2A-A939638C3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EA546-4F85-402B-89D7-B0C9CBBE9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E9CDE-E0EE-47D7-89A2-2392CA188D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10C084-32A4-425D-9E41-4E78FB6A7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5135DC-FDFF-4038-85FB-2A2AE929A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7D899F-A415-4264-B92E-FE2D4E37E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373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E181-953B-4695-A905-6020C3CF8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58478D-AB8B-4133-BFE9-3E39700B2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3F55CB-EDF5-4DD3-A606-8F73245ED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E4795B-B648-4B01-AD13-FBA07ED16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E51DE5-733A-4E47-8F47-B21454828B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8608F4-23EF-4B39-BC2F-EA4D449A2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1AD639-E17E-43BD-83FC-6F1310179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C7CA32-5B2E-4CA9-9D30-7C85D366C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5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E8B13-702A-42B1-8565-9FD6A50A8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18ADB5-B8E2-4214-B35B-0D2EFBD60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A7E76-9E24-4E60-A477-76CFC37CC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69DF4-33AC-41FF-96D6-42C1A30A7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385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0F6BB-F688-4C27-8BC0-0FC26BD1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C1C652-7C3D-42DA-9270-5859C99C4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84BCFA-4259-4652-B6C9-FCB4AF13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784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7503F-A149-44C7-B121-82F7EDC4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55442-8CE7-498D-9F66-12C89CDB7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5AA19-1F8A-4EFB-958C-403045E7B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F03B41-FA42-4C5C-8B00-88E9CB22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EFF94-B756-40FE-A5B6-480F7965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0619BF-29E5-4387-B288-4FDD9A5F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168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3DC9-E76E-430E-B261-6B7A775F5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382555-06C5-470E-A3A0-2A03E4F794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6A53E-C30E-4B4D-A204-BF2C13AA66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931419-C030-4675-BBC5-F802248F5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4189B-7921-4701-97FF-266E5777E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B785C3-99C1-46DA-A0D8-4C01320AD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717E9-AFB5-40F4-9045-AF2137D64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95C4A-9F8D-49A6-BC61-410B85D04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05935-F149-46F6-AD90-76B11ACD5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8C1EC-AC29-48BC-9D93-AF2672FEF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55B6-03FB-4D1C-A349-F0D956C9D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422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2F182-E9E6-4CD2-B04E-B6F6394ED7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E20BF-A919-402F-B242-AE00B20AF6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5DCFC-23AC-4BE9-B73E-0022A24D7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BE46A-4178-4163-8F70-266A47BA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4D73B-F94E-48B9-96A8-980F8C732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1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95C45-03D9-4AD7-BD27-BD9CAE149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0376F6-B2E0-4436-B057-08CF7E188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CF315C-1E3E-4B55-B661-87489ADFF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D2EDE-F17F-4005-BD95-1F961A809935}" type="datetimeFigureOut">
              <a:rPr lang="en-US" smtClean="0"/>
              <a:t>12/9/2019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57F0E-F7F7-491B-BF1D-486F2A8160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A7056-B37C-4D19-8B7E-018982BEF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CE275-BA53-492C-BA36-B6121D175E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54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1BE30C-0899-47BE-9265-EE737EED4A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EA3C24-04D6-40DA-8E24-22C3BA3EBF3F}"/>
              </a:ext>
            </a:extLst>
          </p:cNvPr>
          <p:cNvSpPr txBox="1"/>
          <p:nvPr/>
        </p:nvSpPr>
        <p:spPr>
          <a:xfrm>
            <a:off x="6580305" y="1506928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lgerian" panose="04020705040A02060702" pitchFamily="82" charset="0"/>
              </a:rPr>
              <a:t>Merry</a:t>
            </a:r>
          </a:p>
          <a:p>
            <a:pPr algn="ctr"/>
            <a:r>
              <a:rPr lang="en-US" sz="4400" b="1" dirty="0">
                <a:solidFill>
                  <a:schemeClr val="bg1"/>
                </a:solidFill>
                <a:latin typeface="Algerian" panose="04020705040A02060702" pitchFamily="82" charset="0"/>
              </a:rPr>
              <a:t>Christmas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4BDF10-CC4B-4565-9177-60EAEE5A52AD}"/>
              </a:ext>
            </a:extLst>
          </p:cNvPr>
          <p:cNvSpPr/>
          <p:nvPr/>
        </p:nvSpPr>
        <p:spPr>
          <a:xfrm>
            <a:off x="6580305" y="992578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799D20-943A-4ACA-9C00-65091B4F3CB2}"/>
              </a:ext>
            </a:extLst>
          </p:cNvPr>
          <p:cNvSpPr txBox="1"/>
          <p:nvPr/>
        </p:nvSpPr>
        <p:spPr>
          <a:xfrm>
            <a:off x="6580305" y="3583676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Your message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3E0BF1-1539-4E5C-839B-794993060E9B}"/>
              </a:ext>
            </a:extLst>
          </p:cNvPr>
          <p:cNvSpPr/>
          <p:nvPr/>
        </p:nvSpPr>
        <p:spPr>
          <a:xfrm>
            <a:off x="6580305" y="3226667"/>
            <a:ext cx="4312920" cy="838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4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DC7F69-2677-4AAB-9B06-99385815519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94481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09F2F4-5FDA-46C2-9037-06E83DB34C7E}"/>
              </a:ext>
            </a:extLst>
          </p:cNvPr>
          <p:cNvSpPr txBox="1"/>
          <p:nvPr/>
        </p:nvSpPr>
        <p:spPr>
          <a:xfrm>
            <a:off x="1190938" y="1143000"/>
            <a:ext cx="4312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You are invited!</a:t>
            </a:r>
          </a:p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CHRISTMAS</a:t>
            </a:r>
          </a:p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Feast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53787C-4EA5-4DDE-9095-5F9904D19654}"/>
              </a:ext>
            </a:extLst>
          </p:cNvPr>
          <p:cNvSpPr txBox="1"/>
          <p:nvPr/>
        </p:nvSpPr>
        <p:spPr>
          <a:xfrm>
            <a:off x="1190938" y="3753148"/>
            <a:ext cx="4312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December 20, 2019</a:t>
            </a: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7-10PM</a:t>
            </a:r>
          </a:p>
          <a:p>
            <a:pPr algn="ctr"/>
            <a:endParaRPr lang="en-US" b="1" dirty="0">
              <a:solidFill>
                <a:srgbClr val="FFFBE5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Location</a:t>
            </a: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Main Atrium</a:t>
            </a:r>
          </a:p>
        </p:txBody>
      </p:sp>
    </p:spTree>
    <p:extLst>
      <p:ext uri="{BB962C8B-B14F-4D97-AF65-F5344CB8AC3E}">
        <p14:creationId xmlns:p14="http://schemas.microsoft.com/office/powerpoint/2010/main" val="440771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B6A815-3462-49BD-B7C2-9B0520DC8B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738673-291D-49F3-8CA6-4C75183DD23E}"/>
              </a:ext>
            </a:extLst>
          </p:cNvPr>
          <p:cNvSpPr txBox="1"/>
          <p:nvPr/>
        </p:nvSpPr>
        <p:spPr>
          <a:xfrm>
            <a:off x="2087301" y="1868926"/>
            <a:ext cx="80173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582E1C"/>
                </a:solidFill>
                <a:latin typeface="Candara Light" panose="020E0502030303020204" pitchFamily="34" charset="0"/>
              </a:rPr>
              <a:t>MERRY CHRISTMAS</a:t>
            </a:r>
          </a:p>
          <a:p>
            <a:pPr algn="ctr"/>
            <a:r>
              <a:rPr lang="en-US" sz="4400" b="1" dirty="0">
                <a:solidFill>
                  <a:srgbClr val="582E1C"/>
                </a:solidFill>
                <a:latin typeface="Candara Light" panose="020E0502030303020204" pitchFamily="34" charset="0"/>
              </a:rPr>
              <a:t>&amp;</a:t>
            </a:r>
          </a:p>
          <a:p>
            <a:pPr algn="ctr"/>
            <a:r>
              <a:rPr lang="en-US" sz="4400" b="1" dirty="0">
                <a:solidFill>
                  <a:srgbClr val="582E1C"/>
                </a:solidFill>
                <a:latin typeface="Candara Light" panose="020E0502030303020204" pitchFamily="34" charset="0"/>
              </a:rPr>
              <a:t>HAPPY NEW YEAR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040692-DB86-4E54-80D8-B64C72E309AE}"/>
              </a:ext>
            </a:extLst>
          </p:cNvPr>
          <p:cNvSpPr txBox="1"/>
          <p:nvPr/>
        </p:nvSpPr>
        <p:spPr>
          <a:xfrm>
            <a:off x="3905250" y="4279700"/>
            <a:ext cx="431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E1C"/>
                </a:solidFill>
                <a:latin typeface="Bookman Old Style" panose="02050604050505020204" pitchFamily="18" charset="0"/>
              </a:rPr>
              <a:t>FROM</a:t>
            </a:r>
          </a:p>
          <a:p>
            <a:pPr algn="ctr"/>
            <a:r>
              <a:rPr lang="en-US" b="1" dirty="0">
                <a:solidFill>
                  <a:srgbClr val="582E1C"/>
                </a:solidFill>
                <a:latin typeface="Bookman Old Style" panose="02050604050505020204" pitchFamily="18" charset="0"/>
              </a:rPr>
              <a:t>Mr. &amp; Mrs. Smiths</a:t>
            </a:r>
          </a:p>
        </p:txBody>
      </p:sp>
    </p:spTree>
    <p:extLst>
      <p:ext uri="{BB962C8B-B14F-4D97-AF65-F5344CB8AC3E}">
        <p14:creationId xmlns:p14="http://schemas.microsoft.com/office/powerpoint/2010/main" val="3861775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93DC00-F6F1-4017-A693-0E639B81AD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7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BDED39-3DAD-42AC-BFC9-5E03AC4ABEC1}"/>
              </a:ext>
            </a:extLst>
          </p:cNvPr>
          <p:cNvSpPr txBox="1"/>
          <p:nvPr/>
        </p:nvSpPr>
        <p:spPr>
          <a:xfrm>
            <a:off x="3939540" y="2014960"/>
            <a:ext cx="4312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582E1C"/>
                </a:solidFill>
                <a:latin typeface="Candara Light" panose="020E0502030303020204" pitchFamily="34" charset="0"/>
              </a:rPr>
              <a:t>HOLIDAY</a:t>
            </a:r>
          </a:p>
          <a:p>
            <a:pPr algn="ctr"/>
            <a:r>
              <a:rPr lang="en-US" sz="4400" b="1" dirty="0">
                <a:solidFill>
                  <a:srgbClr val="582E1C"/>
                </a:solidFill>
                <a:latin typeface="Candara Light" panose="020E0502030303020204" pitchFamily="34" charset="0"/>
              </a:rPr>
              <a:t>SPECIAL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8865F0-33B7-47D5-B779-01B6FACB0068}"/>
              </a:ext>
            </a:extLst>
          </p:cNvPr>
          <p:cNvSpPr txBox="1"/>
          <p:nvPr/>
        </p:nvSpPr>
        <p:spPr>
          <a:xfrm>
            <a:off x="3905250" y="1295168"/>
            <a:ext cx="4312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E1C"/>
                </a:solidFill>
                <a:latin typeface="Bookman Old Style" panose="02050604050505020204" pitchFamily="18" charset="0"/>
              </a:rPr>
              <a:t>Try our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760CCD-FDD9-4BF1-92C2-91807C2C08E9}"/>
              </a:ext>
            </a:extLst>
          </p:cNvPr>
          <p:cNvSpPr txBox="1"/>
          <p:nvPr/>
        </p:nvSpPr>
        <p:spPr>
          <a:xfrm>
            <a:off x="3905250" y="3811970"/>
            <a:ext cx="431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E1C"/>
                </a:solidFill>
                <a:latin typeface="Bookman Old Style" panose="02050604050505020204" pitchFamily="18" charset="0"/>
              </a:rPr>
              <a:t>Pumpkin Latte &amp; Velvet Cake</a:t>
            </a:r>
          </a:p>
          <a:p>
            <a:pPr algn="ctr"/>
            <a:r>
              <a:rPr lang="en-US" b="1" dirty="0">
                <a:solidFill>
                  <a:srgbClr val="582E1C"/>
                </a:solidFill>
                <a:latin typeface="Bookman Old Style" panose="02050604050505020204" pitchFamily="18" charset="0"/>
              </a:rPr>
              <a:t>$10.99</a:t>
            </a:r>
          </a:p>
        </p:txBody>
      </p:sp>
    </p:spTree>
    <p:extLst>
      <p:ext uri="{BB962C8B-B14F-4D97-AF65-F5344CB8AC3E}">
        <p14:creationId xmlns:p14="http://schemas.microsoft.com/office/powerpoint/2010/main" val="19481836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E171135-8B76-4C0A-B89A-83C9C849E6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7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3F00AB-F865-450F-8697-D91A6165974F}"/>
              </a:ext>
            </a:extLst>
          </p:cNvPr>
          <p:cNvSpPr txBox="1"/>
          <p:nvPr/>
        </p:nvSpPr>
        <p:spPr>
          <a:xfrm>
            <a:off x="1190938" y="1143000"/>
            <a:ext cx="431292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You are invited!</a:t>
            </a:r>
          </a:p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CHRISTMAS</a:t>
            </a:r>
          </a:p>
          <a:p>
            <a:pPr algn="ctr"/>
            <a:r>
              <a:rPr lang="en-US" sz="4400" b="1" dirty="0">
                <a:solidFill>
                  <a:srgbClr val="FFFBE5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Feast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4C0E70-9323-4E54-A490-F0F065BAB663}"/>
              </a:ext>
            </a:extLst>
          </p:cNvPr>
          <p:cNvSpPr txBox="1"/>
          <p:nvPr/>
        </p:nvSpPr>
        <p:spPr>
          <a:xfrm>
            <a:off x="1190938" y="3753148"/>
            <a:ext cx="4312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December 20, 2019</a:t>
            </a: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7-10PM</a:t>
            </a:r>
          </a:p>
          <a:p>
            <a:pPr algn="ctr"/>
            <a:endParaRPr lang="en-US" b="1" dirty="0">
              <a:solidFill>
                <a:srgbClr val="FFFBE5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Location</a:t>
            </a:r>
          </a:p>
          <a:p>
            <a:pPr algn="ctr"/>
            <a:r>
              <a:rPr lang="en-US" b="1" dirty="0">
                <a:solidFill>
                  <a:srgbClr val="FFFBE5"/>
                </a:solidFill>
                <a:latin typeface="Bookman Old Style" panose="02050604050505020204" pitchFamily="18" charset="0"/>
              </a:rPr>
              <a:t>Main Atrium</a:t>
            </a:r>
          </a:p>
        </p:txBody>
      </p:sp>
    </p:spTree>
    <p:extLst>
      <p:ext uri="{BB962C8B-B14F-4D97-AF65-F5344CB8AC3E}">
        <p14:creationId xmlns:p14="http://schemas.microsoft.com/office/powerpoint/2010/main" val="3294436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12DF55-B087-470F-B9A4-EB430BCF16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7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8BFDD0-D0E6-415F-A069-37A15F65B11D}"/>
              </a:ext>
            </a:extLst>
          </p:cNvPr>
          <p:cNvSpPr txBox="1"/>
          <p:nvPr/>
        </p:nvSpPr>
        <p:spPr>
          <a:xfrm>
            <a:off x="140199" y="5659152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Have a wonderful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34F377-05DB-4D90-AB2B-2DB3B1D29E93}"/>
              </a:ext>
            </a:extLst>
          </p:cNvPr>
          <p:cNvSpPr txBox="1"/>
          <p:nvPr/>
        </p:nvSpPr>
        <p:spPr>
          <a:xfrm>
            <a:off x="6092865" y="5474486"/>
            <a:ext cx="66775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2019 CHRISTMAS</a:t>
            </a:r>
          </a:p>
        </p:txBody>
      </p:sp>
    </p:spTree>
    <p:extLst>
      <p:ext uri="{BB962C8B-B14F-4D97-AF65-F5344CB8AC3E}">
        <p14:creationId xmlns:p14="http://schemas.microsoft.com/office/powerpoint/2010/main" val="427744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71DE2D-884E-4865-9219-8439890AAC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2204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38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8169B4-28D3-4434-A7F2-0A9DB7A4DAF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93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E75D81-C8FE-4AB9-B2BA-806B946C57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1191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E90894-574F-4776-B578-D78B1AAFF6CC}"/>
              </a:ext>
            </a:extLst>
          </p:cNvPr>
          <p:cNvSpPr txBox="1"/>
          <p:nvPr/>
        </p:nvSpPr>
        <p:spPr>
          <a:xfrm>
            <a:off x="7316502" y="2302493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HAPPY NEW YEAR!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4267D9-4341-4B70-AEC6-DAE3D9A3B2E2}"/>
              </a:ext>
            </a:extLst>
          </p:cNvPr>
          <p:cNvSpPr txBox="1"/>
          <p:nvPr/>
        </p:nvSpPr>
        <p:spPr>
          <a:xfrm>
            <a:off x="7316502" y="3181829"/>
            <a:ext cx="43129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Britannic Bold" panose="020B0903060703020204" pitchFamily="34" charset="0"/>
                <a:ea typeface="Adobe Heiti Std R" panose="020B0400000000000000" pitchFamily="34" charset="-128"/>
              </a:rPr>
              <a:t>2020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1DD0D3-B165-4D1A-AA63-5F018F8C1BDE}"/>
              </a:ext>
            </a:extLst>
          </p:cNvPr>
          <p:cNvSpPr txBox="1"/>
          <p:nvPr/>
        </p:nvSpPr>
        <p:spPr>
          <a:xfrm>
            <a:off x="7316502" y="4245831"/>
            <a:ext cx="4312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Be Safe!</a:t>
            </a:r>
          </a:p>
        </p:txBody>
      </p:sp>
    </p:spTree>
    <p:extLst>
      <p:ext uri="{BB962C8B-B14F-4D97-AF65-F5344CB8AC3E}">
        <p14:creationId xmlns:p14="http://schemas.microsoft.com/office/powerpoint/2010/main" val="1833213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008B6C4-2E79-408B-B9BA-73DC0001C1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2072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81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70</Words>
  <Application>Microsoft Office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Algerian</vt:lpstr>
      <vt:lpstr>Arial</vt:lpstr>
      <vt:lpstr>Bookman Old Style</vt:lpstr>
      <vt:lpstr>Britannic Bold</vt:lpstr>
      <vt:lpstr>Calibri</vt:lpstr>
      <vt:lpstr>Calibri Light</vt:lpstr>
      <vt:lpstr>Candara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Le</dc:creator>
  <cp:lastModifiedBy>Henry Le</cp:lastModifiedBy>
  <cp:revision>5</cp:revision>
  <dcterms:created xsi:type="dcterms:W3CDTF">2019-12-09T18:48:22Z</dcterms:created>
  <dcterms:modified xsi:type="dcterms:W3CDTF">2019-12-09T19:16:15Z</dcterms:modified>
</cp:coreProperties>
</file>